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sldIdLst>
    <p:sldId id="256" r:id="rId2"/>
  </p:sldIdLst>
  <p:sldSz cx="9144000" cy="5143500" type="screen16x9"/>
  <p:notesSz cx="6858000" cy="9144000"/>
  <p:kinsoku lang="ja-JP" invalStChars="、。，．・：；？！゛゜ヽヾゝゞ々’”）〕］｝〉》」』】°‰′″℃￠％!%),.:;?]}｡｣､･ﾞﾟ" invalEndChars="‘“（〔［｛〈《「『【￥＄$([\{｢￡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B9B9"/>
    <a:srgbClr val="00DC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1"/>
    <p:restoredTop sz="94649"/>
  </p:normalViewPr>
  <p:slideViewPr>
    <p:cSldViewPr snapToGrid="0" snapToObjects="1">
      <p:cViewPr varScale="1">
        <p:scale>
          <a:sx n="213" d="100"/>
          <a:sy n="213" d="100"/>
        </p:scale>
        <p:origin x="7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itel ES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7C274-7F9F-8A42-BC3B-22A57B03D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2547282"/>
            <a:ext cx="6858000" cy="1348061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B921D79-8B27-EE4C-A94E-EAD65F673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B0653C-F36C-1D42-A508-5D820733B9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E481578-8079-9C49-BD0D-1BDA4B61D7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E502CC-E4F3-B23C-6200-CAFD85D802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200" y="460533"/>
            <a:ext cx="3132000" cy="59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98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heslaid hall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t>3/27/23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D90C35-29A3-2C4A-9DFA-57EB4CF77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475200"/>
            <a:ext cx="6858000" cy="1348061"/>
          </a:xfrm>
        </p:spPr>
        <p:txBody>
          <a:bodyPr anchor="t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49988E9-21A0-4746-B59F-501116594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01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hall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199"/>
            <a:ext cx="78867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1C459F7-EFC8-3840-808F-0696BB92C1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5200" y="1327780"/>
            <a:ext cx="8194675" cy="32519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810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2 tulpa hall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200"/>
            <a:ext cx="81936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00EDD03-F49D-F741-B034-1FD23D3EC4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B4811B4-C86C-D44E-95AE-55279373CE6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088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025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val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199"/>
            <a:ext cx="78867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C6EBD1E-F425-EB46-874B-FF49D5DBA95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5200" y="1327780"/>
            <a:ext cx="8194675" cy="32519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934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valge kaks tul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200"/>
            <a:ext cx="81936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E7C92C4D-528F-7645-B276-DEC24DFE578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99F8925-25FC-B74A-9287-CAFF34948E5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088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248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98" y="469360"/>
            <a:ext cx="3640602" cy="674031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E0652758-7079-9A4F-B1FC-DEA04F29F54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" y="1327780"/>
            <a:ext cx="3639600" cy="32527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0392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6A6DEB4-BCC2-E242-A426-BCD0EE1C4A3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12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_pictures_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724394"/>
            <a:ext cx="4572000" cy="44191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6A6DEB4-BCC2-E242-A426-BCD0EE1C4A3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724394"/>
            <a:ext cx="4572000" cy="44191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770DDD2-0D21-CD4A-9A0E-3C8A81F26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200" y="275085"/>
            <a:ext cx="8157738" cy="196400"/>
          </a:xfrm>
        </p:spPr>
        <p:txBody>
          <a:bodyPr anchor="b"/>
          <a:lstStyle>
            <a:lvl1pPr>
              <a:defRPr sz="138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9774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42062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568015"/>
            <a:ext cx="8157738" cy="196400"/>
          </a:xfrm>
        </p:spPr>
        <p:txBody>
          <a:bodyPr anchor="b"/>
          <a:lstStyle>
            <a:lvl1pPr>
              <a:defRPr sz="138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49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937260"/>
            <a:ext cx="9144000" cy="42062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381963"/>
            <a:ext cx="8157738" cy="196400"/>
          </a:xfrm>
        </p:spPr>
        <p:txBody>
          <a:bodyPr anchor="b"/>
          <a:lstStyle>
            <a:lvl1pPr>
              <a:defRPr sz="138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077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itel E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7C274-7F9F-8A42-BC3B-22A57B03D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2547282"/>
            <a:ext cx="6858000" cy="1348061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B921D79-8B27-EE4C-A94E-EAD65F673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B0653C-F36C-1D42-A508-5D820733B9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E481578-8079-9C49-BD0D-1BDA4B61D7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01A10A-C5E4-DFC5-F92A-CA9FB0DCE9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200" y="460533"/>
            <a:ext cx="3047352" cy="59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48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hepealkiri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t>3/27/23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D90C35-29A3-2C4A-9DFA-57EB4CF77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475200"/>
            <a:ext cx="6858000" cy="1348061"/>
          </a:xfrm>
        </p:spPr>
        <p:txBody>
          <a:bodyPr anchor="t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49988E9-21A0-4746-B59F-501116594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92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199"/>
            <a:ext cx="7886700" cy="341632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1C459F7-EFC8-3840-808F-0696BB92C1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5200" y="1327780"/>
            <a:ext cx="8194675" cy="32519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02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2 tulp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200"/>
            <a:ext cx="8193600" cy="341632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00EDD03-F49D-F741-B034-1FD23D3EC4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B4811B4-C86C-D44E-95AE-55279373CE6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088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>
              <a:lnSpc>
                <a:spcPts val="2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>
              <a:lnSpc>
                <a:spcPts val="2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592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lt allkirjag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42062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568015"/>
            <a:ext cx="8157738" cy="196400"/>
          </a:xfrm>
        </p:spPr>
        <p:txBody>
          <a:bodyPr anchor="b"/>
          <a:lstStyle>
            <a:lvl1pPr>
              <a:defRPr sz="138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789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lt allkirjaga pildi p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386207"/>
            <a:ext cx="8157738" cy="341632"/>
          </a:xfrm>
        </p:spPr>
        <p:txBody>
          <a:bodyPr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4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 EST hall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7C274-7F9F-8A42-BC3B-22A57B03D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1648792"/>
            <a:ext cx="6858000" cy="2246551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5CFA49-41C7-4B4C-98C8-14FE42B0A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B921D79-8B27-EE4C-A94E-EAD65F673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B0653C-F36C-1D42-A508-5D820733B9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F276CF-7710-D5F7-E0F0-65EDB9BCFA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200" y="460533"/>
            <a:ext cx="3132000" cy="59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81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itel ENG hall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7C274-7F9F-8A42-BC3B-22A57B03D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1648792"/>
            <a:ext cx="6858000" cy="2246551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B921D79-8B27-EE4C-A94E-EAD65F673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B0653C-F36C-1D42-A508-5D820733B9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E481578-8079-9C49-BD0D-1BDA4B61D7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31C34F-C385-49B3-B51F-04D86DDEB3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200" y="460533"/>
            <a:ext cx="3047352" cy="59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50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200" y="475199"/>
            <a:ext cx="5639850" cy="3416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200" y="1369219"/>
            <a:ext cx="8193600" cy="32635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5200" y="4700895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11400" y="4700895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6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94" r:id="rId2"/>
    <p:sldLayoutId id="2147483695" r:id="rId3"/>
    <p:sldLayoutId id="2147483696" r:id="rId4"/>
    <p:sldLayoutId id="2147483697" r:id="rId5"/>
    <p:sldLayoutId id="2147483689" r:id="rId6"/>
    <p:sldLayoutId id="2147483688" r:id="rId7"/>
    <p:sldLayoutId id="2147483683" r:id="rId8"/>
    <p:sldLayoutId id="2147483692" r:id="rId9"/>
    <p:sldLayoutId id="2147483663" r:id="rId10"/>
    <p:sldLayoutId id="2147483684" r:id="rId11"/>
    <p:sldLayoutId id="2147483690" r:id="rId12"/>
    <p:sldLayoutId id="2147483664" r:id="rId13"/>
    <p:sldLayoutId id="2147483665" r:id="rId14"/>
    <p:sldLayoutId id="2147483669" r:id="rId15"/>
    <p:sldLayoutId id="2147483700" r:id="rId16"/>
    <p:sldLayoutId id="2147483701" r:id="rId17"/>
    <p:sldLayoutId id="2147483698" r:id="rId18"/>
    <p:sldLayoutId id="2147483699" r:id="rId19"/>
  </p:sldLayoutIdLst>
  <p:txStyles>
    <p:titleStyle>
      <a:lvl1pPr algn="l" defTabSz="685800" rtl="0" eaLnBrk="1" fontAlgn="t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360000" indent="-36000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720000" indent="-36000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8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0000" indent="-18000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F5A57-9267-644B-8A9A-7B7D8571C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3212079"/>
            <a:ext cx="6858000" cy="683264"/>
          </a:xfrm>
        </p:spPr>
        <p:txBody>
          <a:bodyPr/>
          <a:lstStyle/>
          <a:p>
            <a:r>
              <a:rPr lang="en-US" dirty="0"/>
              <a:t>Pealkiri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16F1D9-E85A-A14A-AD9C-94011C19F9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Alapealkiri</a:t>
            </a:r>
          </a:p>
        </p:txBody>
      </p:sp>
    </p:spTree>
    <p:extLst>
      <p:ext uri="{BB962C8B-B14F-4D97-AF65-F5344CB8AC3E}">
        <p14:creationId xmlns:p14="http://schemas.microsoft.com/office/powerpoint/2010/main" val="1766166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1A75C33-DC47-ED48-BC61-A4BCC9329AEC}" vid="{AB91F1D8-1DA7-F640-A6F9-B9EC45B68B8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EKA_powerpoint_must_arial_210420</Template>
  <TotalTime>3</TotalTime>
  <Words>2</Words>
  <Application>Microsoft Macintosh PowerPoint</Application>
  <PresentationFormat>On-screen Show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Pealkiri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Pealkiri</dc:title>
  <dc:creator>Pärtel Eelmere</dc:creator>
  <cp:lastModifiedBy>Microsoft Office User</cp:lastModifiedBy>
  <cp:revision>3</cp:revision>
  <dcterms:created xsi:type="dcterms:W3CDTF">2022-06-21T09:16:54Z</dcterms:created>
  <dcterms:modified xsi:type="dcterms:W3CDTF">2023-03-27T09:28:54Z</dcterms:modified>
</cp:coreProperties>
</file>