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kinsoku lang="ja-JP" invalStChars="、。，．・：；？！゛゜ヽヾゝゞ々’”）〕］｝〉》」』】°‰′″℃￠％!%),.:;?]}｡｣､･ﾞﾟ" invalEndChars="‘“（〔［｛〈《「『【￥＄$([\{｢￡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B9B9"/>
    <a:srgbClr val="00DC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1" autoAdjust="0"/>
    <p:restoredTop sz="94649" autoAdjust="0"/>
  </p:normalViewPr>
  <p:slideViewPr>
    <p:cSldViewPr snapToGrid="0" snapToObjects="1">
      <p:cViewPr varScale="1">
        <p:scale>
          <a:sx n="213" d="100"/>
          <a:sy n="213" d="100"/>
        </p:scale>
        <p:origin x="72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04" d="100"/>
          <a:sy n="104" d="100"/>
        </p:scale>
        <p:origin x="3439" y="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3CF51-B2DE-47E6-B0DC-A468D742375E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13854-8324-4649-A09E-B2DD613E1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504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813854-8324-4649-A09E-B2DD613E1AE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790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DC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7C274-7F9F-8A42-BC3B-22A57B03D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1648792"/>
            <a:ext cx="6858000" cy="2246551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B921D79-8B27-EE4C-A94E-EAD65F673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4509-18BF-7642-AFD0-6C7B4A67420A}" type="datetimeFigureOut">
              <a:rPr lang="en-US" smtClean="0"/>
              <a:pPr/>
              <a:t>3/27/23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B0653C-F36C-1D42-A508-5D820733B9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E481578-8079-9C49-BD0D-1BDA4B61D7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200" y="4231421"/>
            <a:ext cx="6858000" cy="332399"/>
          </a:xfrm>
          <a:prstGeom prst="rect">
            <a:avLst/>
          </a:prstGeom>
        </p:spPr>
        <p:txBody>
          <a:bodyPr vert="horz" wrap="square" anchor="b" anchorCtr="0">
            <a:spAutoFit/>
          </a:bodyPr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B0068-557A-AB27-A0CA-2DD36C7929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5200" y="460533"/>
            <a:ext cx="3132000" cy="59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98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isuslaid valge kaks tulpa">
    <p:bg>
      <p:bgPr>
        <a:solidFill>
          <a:srgbClr val="BEB9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75200"/>
            <a:ext cx="8193600" cy="341632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00EDD03-F49D-F741-B034-1FD23D3EC4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" y="1327780"/>
            <a:ext cx="3960000" cy="3252787"/>
          </a:xfrm>
          <a:prstGeom prst="rect">
            <a:avLst/>
          </a:prstGeo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9B4811B4-C86C-D44E-95AE-55279373CE6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08800" y="1327780"/>
            <a:ext cx="3960000" cy="3252787"/>
          </a:xfrm>
          <a:prstGeom prst="rect">
            <a:avLst/>
          </a:prstGeo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025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 val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75199"/>
            <a:ext cx="7886700" cy="341632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C6EBD1E-F425-EB46-874B-FF49D5DBA95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5200" y="1327780"/>
            <a:ext cx="8194675" cy="32519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934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 valge kaks tul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75200"/>
            <a:ext cx="8193600" cy="341632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E7C92C4D-528F-7645-B276-DEC24DFE578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" y="1327780"/>
            <a:ext cx="3960000" cy="3252787"/>
          </a:xfrm>
          <a:prstGeom prst="rect">
            <a:avLst/>
          </a:prstGeo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E99F8925-25FC-B74A-9287-CAFF34948E5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08800" y="1327780"/>
            <a:ext cx="3960000" cy="3252787"/>
          </a:xfrm>
          <a:prstGeom prst="rect">
            <a:avLst/>
          </a:prstGeo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248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198" y="469360"/>
            <a:ext cx="3640602" cy="674031"/>
          </a:xfrm>
        </p:spPr>
        <p:txBody>
          <a:bodyPr anchor="t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E0652758-7079-9A4F-B1FC-DEA04F29F54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" y="1327780"/>
            <a:ext cx="3639600" cy="32527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50392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D6A6DEB4-BCC2-E242-A426-BCD0EE1C4A3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937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_pictures_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724394"/>
            <a:ext cx="4572000" cy="44191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D6A6DEB4-BCC2-E242-A426-BCD0EE1C4A3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0" y="724394"/>
            <a:ext cx="4572000" cy="44191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770DDD2-0D21-CD4A-9A0E-3C8A81F26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200" y="275085"/>
            <a:ext cx="8157738" cy="196400"/>
          </a:xfrm>
        </p:spPr>
        <p:txBody>
          <a:bodyPr anchor="b"/>
          <a:lstStyle>
            <a:lvl1pPr>
              <a:defRPr sz="138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05102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42062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568015"/>
            <a:ext cx="8157738" cy="196400"/>
          </a:xfrm>
        </p:spPr>
        <p:txBody>
          <a:bodyPr anchor="b"/>
          <a:lstStyle>
            <a:lvl1pPr>
              <a:defRPr sz="138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7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937260"/>
            <a:ext cx="9144000" cy="42062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370087"/>
            <a:ext cx="8157738" cy="196400"/>
          </a:xfrm>
        </p:spPr>
        <p:txBody>
          <a:bodyPr anchor="b"/>
          <a:lstStyle>
            <a:lvl1pPr>
              <a:defRPr sz="138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33784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386207"/>
            <a:ext cx="8157738" cy="341632"/>
          </a:xfrm>
        </p:spPr>
        <p:txBody>
          <a:bodyPr anchor="b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44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00DC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7C274-7F9F-8A42-BC3B-22A57B03D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1648792"/>
            <a:ext cx="6858000" cy="2246551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B921D79-8B27-EE4C-A94E-EAD65F673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4509-18BF-7642-AFD0-6C7B4A67420A}" type="datetimeFigureOut">
              <a:rPr lang="en-US" smtClean="0"/>
              <a:pPr/>
              <a:t>3/27/23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B0653C-F36C-1D42-A508-5D820733B9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E481578-8079-9C49-BD0D-1BDA4B61D7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200" y="4231421"/>
            <a:ext cx="6858000" cy="332399"/>
          </a:xfrm>
          <a:prstGeom prst="rect">
            <a:avLst/>
          </a:prstGeom>
        </p:spPr>
        <p:txBody>
          <a:bodyPr vert="horz" wrap="square" anchor="b" anchorCtr="0">
            <a:spAutoFit/>
          </a:bodyPr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0504C5-E577-ED95-F73D-AEEA52D019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5200" y="460533"/>
            <a:ext cx="3047352" cy="59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081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hepealkiri">
    <p:bg>
      <p:bgPr>
        <a:solidFill>
          <a:srgbClr val="00DC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4509-18BF-7642-AFD0-6C7B4A67420A}" type="datetimeFigureOut">
              <a:rPr lang="en-US" smtClean="0"/>
              <a:t>3/27/23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B4085F-AFB3-C540-897F-21A5F740F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475200"/>
            <a:ext cx="6858000" cy="1348061"/>
          </a:xfrm>
        </p:spPr>
        <p:txBody>
          <a:bodyPr anchor="t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71777EBC-E9F8-A74F-A1F3-D5B56DD898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200" y="4231421"/>
            <a:ext cx="6858000" cy="332399"/>
          </a:xfrm>
          <a:prstGeom prst="rect">
            <a:avLst/>
          </a:prstGeom>
        </p:spPr>
        <p:txBody>
          <a:bodyPr vert="horz" wrap="square" anchor="b" anchorCtr="0">
            <a:spAutoFit/>
          </a:bodyPr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98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 roheline">
    <p:bg>
      <p:bgPr>
        <a:solidFill>
          <a:srgbClr val="00DC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75199"/>
            <a:ext cx="7886700" cy="341632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57ADEAF-F934-1640-A97B-8EBDE455184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5200" y="1327780"/>
            <a:ext cx="8194675" cy="32519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31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suslaid valge kaks tulpa">
    <p:bg>
      <p:bgPr>
        <a:solidFill>
          <a:srgbClr val="00DC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75200"/>
            <a:ext cx="8193600" cy="341632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E688B0D-08B1-2F4A-BFFC-34858494C2A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" y="1327780"/>
            <a:ext cx="3960000" cy="3252787"/>
          </a:xfrm>
          <a:prstGeom prst="rect">
            <a:avLst/>
          </a:prstGeo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EC69E5A-B365-4743-863B-ED34FBFF109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08800" y="1327780"/>
            <a:ext cx="3960000" cy="3252787"/>
          </a:xfrm>
          <a:prstGeom prst="rect">
            <a:avLst/>
          </a:prstGeom>
        </p:spPr>
        <p:txBody>
          <a:bodyPr/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726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BEB9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7C274-7F9F-8A42-BC3B-22A57B03D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1648792"/>
            <a:ext cx="6858000" cy="2246551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5CFA49-41C7-4B4C-98C8-14FE42B0A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200" y="4231421"/>
            <a:ext cx="6858000" cy="332399"/>
          </a:xfrm>
          <a:prstGeom prst="rect">
            <a:avLst/>
          </a:prstGeom>
        </p:spPr>
        <p:txBody>
          <a:bodyPr vert="horz" wrap="square" anchor="b" anchorCtr="0">
            <a:spAutoFit/>
          </a:bodyPr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B921D79-8B27-EE4C-A94E-EAD65F673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4509-18BF-7642-AFD0-6C7B4A67420A}" type="datetimeFigureOut">
              <a:rPr lang="en-US" smtClean="0"/>
              <a:pPr/>
              <a:t>3/27/23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B0653C-F36C-1D42-A508-5D820733B9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E4213C-9166-35CF-E2DD-73AD11ACBF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5200" y="460533"/>
            <a:ext cx="3132000" cy="59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813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solidFill>
          <a:srgbClr val="BEB9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7C274-7F9F-8A42-BC3B-22A57B03D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1648792"/>
            <a:ext cx="6858000" cy="2246551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5CFA49-41C7-4B4C-98C8-14FE42B0A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200" y="4231421"/>
            <a:ext cx="6858000" cy="332399"/>
          </a:xfrm>
          <a:prstGeom prst="rect">
            <a:avLst/>
          </a:prstGeom>
        </p:spPr>
        <p:txBody>
          <a:bodyPr vert="horz" wrap="square" anchor="b" anchorCtr="0">
            <a:spAutoFit/>
          </a:bodyPr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B921D79-8B27-EE4C-A94E-EAD65F673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4509-18BF-7642-AFD0-6C7B4A67420A}" type="datetimeFigureOut">
              <a:rPr lang="en-US" smtClean="0"/>
              <a:pPr/>
              <a:t>3/27/23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B0653C-F36C-1D42-A508-5D820733B9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7F77A6-2CC7-4CC5-F2B1-5834F29AF2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5200" y="460533"/>
            <a:ext cx="3047352" cy="59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805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hepealkiri_hall">
    <p:bg>
      <p:bgPr>
        <a:solidFill>
          <a:srgbClr val="BEB9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4509-18BF-7642-AFD0-6C7B4A67420A}" type="datetimeFigureOut">
              <a:rPr lang="en-US" smtClean="0"/>
              <a:t>3/27/23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D90C35-29A3-2C4A-9DFA-57EB4CF77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0" y="475200"/>
            <a:ext cx="6858000" cy="1348061"/>
          </a:xfrm>
        </p:spPr>
        <p:txBody>
          <a:bodyPr anchor="t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49988E9-21A0-4746-B59F-501116594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200" y="4231421"/>
            <a:ext cx="6858000" cy="332399"/>
          </a:xfrm>
          <a:prstGeom prst="rect">
            <a:avLst/>
          </a:prstGeom>
        </p:spPr>
        <p:txBody>
          <a:bodyPr vert="horz" wrap="square" anchor="b" anchorCtr="0">
            <a:spAutoFit/>
          </a:bodyPr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00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 hall">
    <p:bg>
      <p:bgPr>
        <a:solidFill>
          <a:srgbClr val="BEB9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00" y="475199"/>
            <a:ext cx="7886700" cy="341632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85AC-293B-474A-9C7A-CA1FF998CE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1C459F7-EFC8-3840-808F-0696BB92C1D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5200" y="1327780"/>
            <a:ext cx="8194675" cy="32519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2800"/>
              </a:lnSpc>
              <a:spcBef>
                <a:spcPts val="0"/>
              </a:spcBef>
              <a:defRPr/>
            </a:lvl1pPr>
            <a:lvl2pPr>
              <a:lnSpc>
                <a:spcPts val="2800"/>
              </a:lnSpc>
              <a:spcBef>
                <a:spcPts val="0"/>
              </a:spcBef>
              <a:defRPr/>
            </a:lvl2pPr>
            <a:lvl3pPr>
              <a:lnSpc>
                <a:spcPts val="28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810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200" y="475199"/>
            <a:ext cx="5639850" cy="3416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200" y="1369219"/>
            <a:ext cx="8193600" cy="32635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5200" y="4700895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0EC24509-18BF-7642-AFD0-6C7B4A67420A}" type="datetimeFigureOut">
              <a:rPr lang="en-US" smtClean="0"/>
              <a:pPr/>
              <a:t>3/27/23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11400" y="4700895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8F5B85AC-293B-474A-9C7A-CA1FF998CE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6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92" r:id="rId2"/>
    <p:sldLayoutId id="2147483670" r:id="rId3"/>
    <p:sldLayoutId id="2147483686" r:id="rId4"/>
    <p:sldLayoutId id="2147483687" r:id="rId5"/>
    <p:sldLayoutId id="2147483683" r:id="rId6"/>
    <p:sldLayoutId id="2147483691" r:id="rId7"/>
    <p:sldLayoutId id="2147483663" r:id="rId8"/>
    <p:sldLayoutId id="2147483684" r:id="rId9"/>
    <p:sldLayoutId id="2147483690" r:id="rId10"/>
    <p:sldLayoutId id="2147483664" r:id="rId11"/>
    <p:sldLayoutId id="2147483665" r:id="rId12"/>
    <p:sldLayoutId id="2147483669" r:id="rId13"/>
    <p:sldLayoutId id="2147483694" r:id="rId14"/>
    <p:sldLayoutId id="2147483695" r:id="rId15"/>
    <p:sldLayoutId id="2147483689" r:id="rId16"/>
    <p:sldLayoutId id="2147483693" r:id="rId17"/>
    <p:sldLayoutId id="2147483688" r:id="rId18"/>
  </p:sldLayoutIdLst>
  <p:txStyles>
    <p:titleStyle>
      <a:lvl1pPr algn="l" defTabSz="685800" rtl="0" eaLnBrk="1" fontAlgn="t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360000" indent="-36000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720000" indent="-36000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8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0000" indent="-18000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F5A57-9267-644B-8A9A-7B7D8571C2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Pealkiri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16F1D9-E85A-A14A-AD9C-94011C19F9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Alapealkiri</a:t>
            </a:r>
          </a:p>
        </p:txBody>
      </p:sp>
    </p:spTree>
    <p:extLst>
      <p:ext uri="{BB962C8B-B14F-4D97-AF65-F5344CB8AC3E}">
        <p14:creationId xmlns:p14="http://schemas.microsoft.com/office/powerpoint/2010/main" val="1766166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5C711188-CD84-A349-B7F6-EECA3E55EBAD}" vid="{D5B25BD2-A396-C64D-9D87-4C26C5EDA78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EKA_powerpoint_roheline_arial_210420</Template>
  <TotalTime>11</TotalTime>
  <Words>3</Words>
  <Application>Microsoft Macintosh PowerPoint</Application>
  <PresentationFormat>On-screen Show (16:9)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Pealkiri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Pealkiri</dc:title>
  <dc:creator>Pärtel Eelmere</dc:creator>
  <cp:lastModifiedBy>Microsoft Office User</cp:lastModifiedBy>
  <cp:revision>4</cp:revision>
  <dcterms:created xsi:type="dcterms:W3CDTF">2022-06-21T09:01:14Z</dcterms:created>
  <dcterms:modified xsi:type="dcterms:W3CDTF">2023-03-27T09:30:56Z</dcterms:modified>
</cp:coreProperties>
</file>